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9" r:id="rId4"/>
    <p:sldId id="263" r:id="rId5"/>
    <p:sldId id="258" r:id="rId6"/>
    <p:sldId id="268" r:id="rId7"/>
    <p:sldId id="270" r:id="rId8"/>
    <p:sldId id="271" r:id="rId9"/>
    <p:sldId id="260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3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2532" y="3410984"/>
            <a:ext cx="7789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FF0000"/>
                </a:solidFill>
              </a:rPr>
              <a:t>«</a:t>
            </a:r>
            <a:r>
              <a:rPr lang="ru-RU" sz="6000" dirty="0" err="1">
                <a:solidFill>
                  <a:srgbClr val="FF0000"/>
                </a:solidFill>
              </a:rPr>
              <a:t>Энергосберегай</a:t>
            </a:r>
            <a:r>
              <a:rPr lang="ru-RU" sz="6000" dirty="0">
                <a:solidFill>
                  <a:srgbClr val="FF0000"/>
                </a:solidFill>
              </a:rPr>
              <a:t>-ка»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9256" y="267744"/>
            <a:ext cx="8315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</a:t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 развития ребенка – детский сад № 48</a:t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Красносельского района Санкт-Петербурга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9318" y="1471992"/>
            <a:ext cx="9375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Настольно-печатная игра</a:t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 для детей </a:t>
            </a:r>
            <a:r>
              <a:rPr lang="ru-RU" sz="4000" smtClean="0">
                <a:solidFill>
                  <a:schemeClr val="tx2">
                    <a:lumMod val="50000"/>
                  </a:schemeClr>
                </a:solidFill>
              </a:rPr>
              <a:t>среднего и старшего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дошкольного </a:t>
            </a:r>
            <a:r>
              <a:rPr lang="ru-RU" sz="4000" smtClean="0">
                <a:solidFill>
                  <a:schemeClr val="tx2">
                    <a:lumMod val="50000"/>
                  </a:schemeClr>
                </a:solidFill>
              </a:rPr>
              <a:t>возраста </a:t>
            </a:r>
            <a:r>
              <a:rPr lang="ru-RU" sz="4000" smtClean="0">
                <a:solidFill>
                  <a:schemeClr val="tx2">
                    <a:lumMod val="50000"/>
                  </a:schemeClr>
                </a:solidFill>
              </a:rPr>
              <a:t>(от 4 до 6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лет)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2189" y="4708698"/>
            <a:ext cx="4163683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 разработали воспитатели:</a:t>
            </a:r>
            <a:b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Янченко Татьяна Юрьевна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Грибакина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Татьяна Петровна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51480" y="5996160"/>
            <a:ext cx="1873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</a:t>
            </a:r>
            <a:b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21982" y="2440512"/>
            <a:ext cx="90460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8457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419" y="927689"/>
            <a:ext cx="9376913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.Продолжать формировать у старших дошкольников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энергосбережения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понимания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единства человека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природы, ответственности за сохранение её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ресурсов.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.Содействовать потребности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экономии воды, тепла, электроэнергии;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.Знакомить детей через игру с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правилами безопасного обращения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электроприборами;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.Обогатить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словарный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запас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словами: энергосбережение,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экономия, природные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ресурсы, солнечные батареи и др..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6055" y="308417"/>
            <a:ext cx="398820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 задачи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7193" y="-111138"/>
            <a:ext cx="1265841" cy="17418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6339" y="5642188"/>
            <a:ext cx="9097993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Оборудование: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Четыре штуки игровых поля, игровые карточки-картинки и кубик.</a:t>
            </a:r>
          </a:p>
        </p:txBody>
      </p:sp>
    </p:spTree>
    <p:extLst>
      <p:ext uri="{BB962C8B-B14F-4D97-AF65-F5344CB8AC3E}">
        <p14:creationId xmlns:p14="http://schemas.microsoft.com/office/powerpoint/2010/main" val="6954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8885" y="549758"/>
            <a:ext cx="2594385" cy="365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27549" y="236592"/>
            <a:ext cx="2498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Игровые поля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34" y="1081766"/>
            <a:ext cx="3596058" cy="2594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0351" y="3296545"/>
            <a:ext cx="2591453" cy="365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73560" y="3296545"/>
            <a:ext cx="2540263" cy="365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46266" y="2027"/>
            <a:ext cx="1265841" cy="17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0901" y="910091"/>
            <a:ext cx="5264434" cy="5840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55780" y="324917"/>
            <a:ext cx="513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Игровые карточки - картинки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4831" y="-22811"/>
            <a:ext cx="1265841" cy="17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02" y="1081765"/>
            <a:ext cx="3657754" cy="2506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31729" y="211400"/>
            <a:ext cx="4646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Заполненные игровые поля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66" y="1081765"/>
            <a:ext cx="3641324" cy="2506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98" y="3985989"/>
            <a:ext cx="3628961" cy="2506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65" y="3997403"/>
            <a:ext cx="3588927" cy="2483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7193" y="61391"/>
            <a:ext cx="1265841" cy="17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3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8189" y="884384"/>
            <a:ext cx="9514936" cy="457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игры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игре принимают участие от 1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х игроков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расположены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столе «рубашками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кверху.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Игроки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выбирают по одному игровому полю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переворачивают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его. Дети для очередности хода используют игровой кубик. (На кубике символы игровых полей и дополнительные картинки. Улыбающийся смайлик – игрок получает дополнительный ход. Запрещенный знак – игрок пропускает ход).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 заполняют игровые поля карточками - картинками </a:t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обьясняют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они подобрали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эти карточки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Выигрывает тот, кто быстро и правильно заполнил игровое поле.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6589" y="13435"/>
            <a:ext cx="1265841" cy="17418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64384" y="224720"/>
            <a:ext cx="550375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включает 3 варианта игры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36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8189" y="884384"/>
            <a:ext cx="9256143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игры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ринимают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от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1-го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4– х игроков. Один ведущий. Дети разбирают игровые поля. Игроки устанавливают порядок хода. Карточки-картинки находятся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ведущего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который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очереди раздает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игрокам. Дети  объясняют, почему им нужна именно эта карточка.</a:t>
            </a:r>
            <a:b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Выигрывает тот, кто быстро и правильно заполнил игровое поле.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6589" y="13435"/>
            <a:ext cx="1265841" cy="17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8189" y="418558"/>
            <a:ext cx="9256143" cy="562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игры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игре принимают участие от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 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4 - х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игроков.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Картинки-карточки и игровые поля лежат на столе «рубашками» кверху. Игроки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выбирают себе по одному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игровому полю, берут по 4 любых карточки-картинки, раскладывают их в свободном порядке на поле. Как только все игроки закрыли игровые поля, переворачивают картинки-карточки. Игроки смотрят, подходят ли выбранные ими картинки-карточки и при необходимости производят обмен, чтобы правильно закрыть игровое поле.</a:t>
            </a:r>
            <a:b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6589" y="13435"/>
            <a:ext cx="1265841" cy="17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4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12" y="1371237"/>
            <a:ext cx="6511026" cy="4880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16384" y="392357"/>
            <a:ext cx="2047355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играем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6589" y="13435"/>
            <a:ext cx="1265841" cy="17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196</TotalTime>
  <Words>319</Words>
  <Application>Microsoft Office PowerPoint</Application>
  <PresentationFormat>Произвольный</PresentationFormat>
  <Paragraphs>29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Настольно-печатная игра  «Энергосберегай-ка».</dc:title>
  <dc:creator>Admin</dc:creator>
  <cp:lastModifiedBy>Пользователь</cp:lastModifiedBy>
  <cp:revision>27</cp:revision>
  <dcterms:created xsi:type="dcterms:W3CDTF">2022-03-09T10:24:02Z</dcterms:created>
  <dcterms:modified xsi:type="dcterms:W3CDTF">2022-03-10T07:47:55Z</dcterms:modified>
</cp:coreProperties>
</file>