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77" r:id="rId3"/>
    <p:sldId id="266" r:id="rId4"/>
    <p:sldId id="268" r:id="rId5"/>
    <p:sldId id="278" r:id="rId6"/>
    <p:sldId id="267" r:id="rId7"/>
    <p:sldId id="269" r:id="rId8"/>
    <p:sldId id="270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9" r:id="rId18"/>
    <p:sldId id="27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396F1-1B2F-4FBA-A424-34B32D165A5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2BB01-65DC-42B9-A48F-DB60B2214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BB01-65DC-42B9-A48F-DB60B2214C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A2BE-B7A4-496D-B550-3BAAB1DE13DF}" type="datetimeFigureOut">
              <a:rPr lang="ru-RU" smtClean="0"/>
              <a:pPr/>
              <a:t>05.10.2020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546-5092-4DB8-9D94-AA0B17B84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A2BE-B7A4-496D-B550-3BAAB1DE13DF}" type="datetimeFigureOut">
              <a:rPr lang="ru-RU" smtClean="0"/>
              <a:pPr/>
              <a:t>05.10.2020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546-5092-4DB8-9D94-AA0B17B84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A2BE-B7A4-496D-B550-3BAAB1DE13DF}" type="datetimeFigureOut">
              <a:rPr lang="ru-RU" smtClean="0"/>
              <a:pPr/>
              <a:t>05.10.2020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546-5092-4DB8-9D94-AA0B17B84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A2BE-B7A4-496D-B550-3BAAB1DE13DF}" type="datetimeFigureOut">
              <a:rPr lang="ru-RU" smtClean="0"/>
              <a:pPr/>
              <a:t>05.10.2020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546-5092-4DB8-9D94-AA0B17B84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A2BE-B7A4-496D-B550-3BAAB1DE13DF}" type="datetimeFigureOut">
              <a:rPr lang="ru-RU" smtClean="0"/>
              <a:pPr/>
              <a:t>05.10.2020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546-5092-4DB8-9D94-AA0B17B84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A2BE-B7A4-496D-B550-3BAAB1DE13DF}" type="datetimeFigureOut">
              <a:rPr lang="ru-RU" smtClean="0"/>
              <a:pPr/>
              <a:t>05.10.2020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546-5092-4DB8-9D94-AA0B17B84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A2BE-B7A4-496D-B550-3BAAB1DE13DF}" type="datetimeFigureOut">
              <a:rPr lang="ru-RU" smtClean="0"/>
              <a:pPr/>
              <a:t>05.10.2020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546-5092-4DB8-9D94-AA0B17B84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A2BE-B7A4-496D-B550-3BAAB1DE13DF}" type="datetimeFigureOut">
              <a:rPr lang="ru-RU" smtClean="0"/>
              <a:pPr/>
              <a:t>05.10.2020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546-5092-4DB8-9D94-AA0B17B84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A2BE-B7A4-496D-B550-3BAAB1DE13DF}" type="datetimeFigureOut">
              <a:rPr lang="ru-RU" smtClean="0"/>
              <a:pPr/>
              <a:t>05.10.2020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546-5092-4DB8-9D94-AA0B17B84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A2BE-B7A4-496D-B550-3BAAB1DE13DF}" type="datetimeFigureOut">
              <a:rPr lang="ru-RU" smtClean="0"/>
              <a:pPr/>
              <a:t>05.10.2020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546-5092-4DB8-9D94-AA0B17B84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A2BE-B7A4-496D-B550-3BAAB1DE13DF}" type="datetimeFigureOut">
              <a:rPr lang="ru-RU" smtClean="0"/>
              <a:pPr/>
              <a:t>05.10.2020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0546-5092-4DB8-9D94-AA0B17B84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A2BE-B7A4-496D-B550-3BAAB1DE13DF}" type="datetimeFigureOut">
              <a:rPr lang="ru-RU" smtClean="0"/>
              <a:pPr/>
              <a:t>05.10.2020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50546-5092-4DB8-9D94-AA0B17B84F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6000768"/>
            <a:ext cx="25998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6072206"/>
            <a:ext cx="17972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Санкт-Петербург</a:t>
            </a:r>
          </a:p>
          <a:p>
            <a:pPr algn="ctr"/>
            <a:r>
              <a:rPr lang="ru-RU" sz="14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2017 год</a:t>
            </a:r>
            <a:endParaRPr lang="ru-RU" sz="1400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2661" y="142852"/>
            <a:ext cx="41601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ГБДОУ ЦРР - детский сад №48</a:t>
            </a:r>
          </a:p>
          <a:p>
            <a:pPr algn="ctr"/>
            <a:r>
              <a:rPr lang="ru-RU" sz="20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Красносельского </a:t>
            </a:r>
            <a:r>
              <a:rPr lang="ru-RU" sz="2000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района СПб</a:t>
            </a:r>
            <a:endParaRPr lang="ru-RU" sz="2000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87154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«Формирование у детей культуры здорового питания»</a:t>
            </a:r>
            <a:endParaRPr lang="ru-RU" sz="2400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7914" y="5643578"/>
            <a:ext cx="1088760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9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Быковская</a:t>
            </a:r>
            <a:r>
              <a:rPr lang="ru-RU" sz="9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r>
              <a:rPr lang="ru-RU" sz="9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Попова Т.А</a:t>
            </a:r>
            <a:endParaRPr lang="ru-RU" sz="9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8110"/>
            <a:ext cx="1231487" cy="93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521" y="89315"/>
            <a:ext cx="931004" cy="93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3117"/>
            <a:ext cx="700089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Что </a:t>
            </a:r>
            <a:r>
              <a:rPr lang="ru-RU" sz="3600" b="1" i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вы знаете о </a:t>
            </a:r>
            <a:endParaRPr lang="ru-RU" sz="3600" b="1" i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винограде?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Где растёт виноград?</a:t>
            </a:r>
          </a:p>
          <a:p>
            <a:endParaRPr lang="ru-RU" sz="3600" b="1" i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Как </a:t>
            </a:r>
            <a:r>
              <a:rPr lang="ru-RU" sz="36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растёт виноград?</a:t>
            </a:r>
          </a:p>
          <a:p>
            <a:endParaRPr lang="ru-RU" sz="3600" b="1" i="1" dirty="0" smtClean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i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Какой бывает виноград?</a:t>
            </a:r>
          </a:p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642918"/>
            <a:ext cx="31352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??????????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" name="Рисунок 8" descr="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5044431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1326738088_121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22622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6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572263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rapes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572264" cy="564357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pes-and-rais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92040">
            <a:off x="468528" y="1268329"/>
            <a:ext cx="7119165" cy="471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963289e6f59e28fc6cdebcef3735e7.jpg.jpg"/>
          <p:cNvPicPr>
            <a:picLocks noChangeAspect="1"/>
          </p:cNvPicPr>
          <p:nvPr/>
        </p:nvPicPr>
        <p:blipFill>
          <a:blip r:embed="rId3" cstate="print"/>
          <a:srcRect b="10421"/>
          <a:stretch>
            <a:fillRect/>
          </a:stretch>
        </p:blipFill>
        <p:spPr>
          <a:xfrm>
            <a:off x="785786" y="2428868"/>
            <a:ext cx="7500990" cy="432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низ 2"/>
          <p:cNvSpPr/>
          <p:nvPr/>
        </p:nvSpPr>
        <p:spPr>
          <a:xfrm>
            <a:off x="2786050" y="2786058"/>
            <a:ext cx="714380" cy="1571636"/>
          </a:xfrm>
          <a:prstGeom prst="downArrow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10800000">
            <a:off x="5643570" y="3357562"/>
            <a:ext cx="1714512" cy="64294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214290"/>
            <a:ext cx="407193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Где впервые начали производить изюм?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Рисунок 7" descr="depositphotos_11332344-Assorted-raisi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642918"/>
            <a:ext cx="2259121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142852"/>
            <a:ext cx="60722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Польза изюма?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19882668-diabet-izy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428868"/>
            <a:ext cx="257176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hcmpp6kfhg7y6fgxxr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357430"/>
            <a:ext cx="3373271" cy="2290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286256"/>
            <a:ext cx="3286148" cy="2187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ge-catalog-categories-iz_fermerskogo_moloka-tvorog-tvorozhnaya_massa_s_izumom_1-800x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785926"/>
            <a:ext cx="3071834" cy="2687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hammo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214818"/>
            <a:ext cx="3012051" cy="1972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c790ae22f6f58e44b82ad18ff65800b.jpg"/>
          <p:cNvPicPr>
            <a:picLocks noChangeAspect="1"/>
          </p:cNvPicPr>
          <p:nvPr/>
        </p:nvPicPr>
        <p:blipFill>
          <a:blip r:embed="rId3" cstate="print"/>
          <a:srcRect t="15126" b="14285"/>
          <a:stretch>
            <a:fillRect/>
          </a:stretch>
        </p:blipFill>
        <p:spPr>
          <a:xfrm>
            <a:off x="5411400" y="3857629"/>
            <a:ext cx="3565920" cy="2517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8ab2d158fde8c8b22a16d08890d9a2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89"/>
            <a:ext cx="3286148" cy="2688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3286124"/>
            <a:ext cx="35719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Какой изюм полезнее?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izy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67163" y="0"/>
            <a:ext cx="9930843" cy="70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-214338"/>
            <a:ext cx="7929618" cy="695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Притча: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Пришёл казах в гости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другу узбеку.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Узбек поставил угощение.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Казах, привыкший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есть еду горстями,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схватил горсть изюма и    отправил в рот.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Узбек на это заметил: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это у нас изюмом называют,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его по одной ягодке съедают.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0"/>
            <a:ext cx="246093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Дети Учатся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Слушать и слышать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Педагога и друзей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0"/>
            <a:ext cx="2285984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У детей формируется культура здорового питания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581155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Дети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Узнают о пользе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 продуктов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Stock_000017658479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4430" cy="60722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sz="54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ill-fast-foo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500438"/>
            <a:ext cx="3891360" cy="2671765"/>
          </a:xfrm>
          <a:prstGeom prst="rect">
            <a:avLst/>
          </a:prstGeom>
        </p:spPr>
      </p:pic>
      <p:pic>
        <p:nvPicPr>
          <p:cNvPr id="3" name="Рисунок 2" descr="image-coca-cola-bottle-png-213560.png"/>
          <p:cNvPicPr>
            <a:picLocks noChangeAspect="1"/>
          </p:cNvPicPr>
          <p:nvPr/>
        </p:nvPicPr>
        <p:blipFill>
          <a:blip r:embed="rId4" cstate="print"/>
          <a:srcRect b="13579"/>
          <a:stretch>
            <a:fillRect/>
          </a:stretch>
        </p:blipFill>
        <p:spPr>
          <a:xfrm rot="1111923">
            <a:off x="1926199" y="2847257"/>
            <a:ext cx="2541564" cy="21964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30998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же выбрать?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3214686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же выбрать?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41153" y="142852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же выбрать?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643182"/>
            <a:ext cx="16554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785794"/>
            <a:ext cx="1514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15338" y="4929198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Важнейшая задача, </a:t>
            </a:r>
            <a:b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которая стоит перед педагогами: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6400800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сохранить, поддержать и обогатить здоровье детей, научить их заботиться о своем здоровье и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сформировать у дошкольников культуру здорового питания!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6" y="332656"/>
            <a:ext cx="1231487" cy="931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357166"/>
            <a:ext cx="55721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Крылова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Наталья Михайловна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кандидат педагогических наук, доцент кафедры дошкольного образования Пермского государственного гуманитарно-педагогического университета, Президент АНО «Дом радости», автор Программы «Детский сад — Дом радости».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kryl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14356"/>
            <a:ext cx="3100716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952487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170221_165434.jpg"/>
          <p:cNvPicPr>
            <a:picLocks noChangeAspect="1"/>
          </p:cNvPicPr>
          <p:nvPr/>
        </p:nvPicPr>
        <p:blipFill>
          <a:blip r:embed="rId3" cstate="print"/>
          <a:srcRect t="10416" b="10416"/>
          <a:stretch>
            <a:fillRect/>
          </a:stretch>
        </p:blipFill>
        <p:spPr>
          <a:xfrm>
            <a:off x="1000100" y="571480"/>
            <a:ext cx="3857625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70221_165448.jpg"/>
          <p:cNvPicPr>
            <a:picLocks noChangeAspect="1"/>
          </p:cNvPicPr>
          <p:nvPr/>
        </p:nvPicPr>
        <p:blipFill>
          <a:blip r:embed="rId4" cstate="print"/>
          <a:srcRect t="10416" b="26042"/>
          <a:stretch>
            <a:fillRect/>
          </a:stretch>
        </p:blipFill>
        <p:spPr>
          <a:xfrm>
            <a:off x="5143504" y="0"/>
            <a:ext cx="2909029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70221_165338.jpg"/>
          <p:cNvPicPr>
            <a:picLocks noChangeAspect="1"/>
          </p:cNvPicPr>
          <p:nvPr/>
        </p:nvPicPr>
        <p:blipFill>
          <a:blip r:embed="rId5" cstate="print"/>
          <a:srcRect l="32031"/>
          <a:stretch>
            <a:fillRect/>
          </a:stretch>
        </p:blipFill>
        <p:spPr>
          <a:xfrm>
            <a:off x="4857752" y="3286124"/>
            <a:ext cx="4000496" cy="331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2588" y="714356"/>
            <a:ext cx="656141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Опробование</a:t>
            </a:r>
          </a:p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продуктов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928802"/>
            <a:ext cx="55721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algn="ctr"/>
            <a:r>
              <a:rPr lang="ru-RU" sz="2800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ОПРОБОВАНИЯ ПРОДУКТА</a:t>
            </a:r>
          </a:p>
          <a:p>
            <a:pPr marL="457200" indent="-457200" algn="ctr"/>
            <a:endParaRPr lang="ru-RU" sz="16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928934"/>
            <a:ext cx="535785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ctr"/>
            <a:r>
              <a:rPr lang="en-US" sz="3600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Отгадать, что будем опробовать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071678"/>
            <a:ext cx="5429288" cy="27084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II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Ответить на вопросы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1.Что нам говорят глазки?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2.Что нам говорят пальчики?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Какой продукт?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3.Что говорит наш носик?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4.Что нам говорят зубы и язычок? </a:t>
            </a:r>
          </a:p>
          <a:p>
            <a:endParaRPr lang="ru-RU" dirty="0">
              <a:ln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857364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ОПРОБОВАНИЯ ПРОДУКТА</a:t>
            </a:r>
          </a:p>
          <a:p>
            <a:pPr algn="ctr"/>
            <a:r>
              <a:rPr lang="ru-RU" sz="2400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СТАРШЕМ ДОШКОЛЬНОМ ВОЗРАСТЕ</a:t>
            </a:r>
          </a:p>
        </p:txBody>
      </p:sp>
      <p:sp>
        <p:nvSpPr>
          <p:cNvPr id="3" name="Стрелка вниз 2"/>
          <p:cNvSpPr/>
          <p:nvPr/>
        </p:nvSpPr>
        <p:spPr>
          <a:xfrm rot="1378384" flipH="1">
            <a:off x="2619185" y="2958023"/>
            <a:ext cx="380441" cy="57150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357686" y="3071810"/>
            <a:ext cx="428628" cy="71438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438287">
            <a:off x="6300537" y="2909888"/>
            <a:ext cx="416121" cy="58655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3857628"/>
            <a:ext cx="171713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Обогащение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енсорного </a:t>
            </a:r>
          </a:p>
          <a:p>
            <a:pPr algn="ctr"/>
            <a:r>
              <a:rPr lang="ru-RU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опыта</a:t>
            </a:r>
            <a:endParaRPr lang="ru-RU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3571876"/>
            <a:ext cx="204094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Формирование 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ультуры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здорового</a:t>
            </a:r>
          </a:p>
          <a:p>
            <a:pPr algn="ctr"/>
            <a:r>
              <a:rPr lang="ru-RU" b="1" cap="none" spc="0" dirty="0" smtClean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питания</a:t>
            </a:r>
            <a:endParaRPr lang="ru-RU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571876"/>
            <a:ext cx="220669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Расширение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знаний 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об окружающем </a:t>
            </a:r>
          </a:p>
          <a:p>
            <a:pPr algn="ctr"/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мире</a:t>
            </a:r>
            <a:endParaRPr lang="ru-RU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650</TotalTime>
  <Words>248</Words>
  <Application>Microsoft Office PowerPoint</Application>
  <PresentationFormat>Экран 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Важнейшая задача,  которая стоит перед педагогами: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Пользователь</cp:lastModifiedBy>
  <cp:revision>76</cp:revision>
  <dcterms:created xsi:type="dcterms:W3CDTF">2017-02-11T14:45:55Z</dcterms:created>
  <dcterms:modified xsi:type="dcterms:W3CDTF">2020-10-05T20:46:27Z</dcterms:modified>
</cp:coreProperties>
</file>