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8" r:id="rId2"/>
    <p:sldId id="276" r:id="rId3"/>
    <p:sldId id="259" r:id="rId4"/>
    <p:sldId id="277" r:id="rId5"/>
    <p:sldId id="299" r:id="rId6"/>
    <p:sldId id="302" r:id="rId7"/>
    <p:sldId id="303" r:id="rId8"/>
    <p:sldId id="304" r:id="rId9"/>
    <p:sldId id="267" r:id="rId10"/>
    <p:sldId id="271" r:id="rId11"/>
    <p:sldId id="269" r:id="rId12"/>
    <p:sldId id="305" r:id="rId13"/>
    <p:sldId id="285" r:id="rId14"/>
    <p:sldId id="297" r:id="rId15"/>
    <p:sldId id="306" r:id="rId16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5FA8A"/>
    <a:srgbClr val="FF9966"/>
    <a:srgbClr val="CC9900"/>
    <a:srgbClr val="CCCCFF"/>
    <a:srgbClr val="CC99FF"/>
    <a:srgbClr val="DDDDDD"/>
    <a:srgbClr val="808080"/>
    <a:srgbClr val="FDFEE2"/>
    <a:srgbClr val="F8F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559" autoAdjust="0"/>
  </p:normalViewPr>
  <p:slideViewPr>
    <p:cSldViewPr>
      <p:cViewPr>
        <p:scale>
          <a:sx n="65" d="100"/>
          <a:sy n="65" d="100"/>
        </p:scale>
        <p:origin x="-1954" y="-4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9B005-8509-4FA3-8A13-83CC7F40F27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FF363-CFCD-4210-8E49-13641425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FF363-CFCD-4210-8E49-13641425956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3A12-E3BB-4B89-9C32-267B4A656BF5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4.wdp"/><Relationship Id="rId5" Type="http://schemas.openxmlformats.org/officeDocument/2006/relationships/image" Target="../media/image45.jpeg"/><Relationship Id="rId10" Type="http://schemas.microsoft.com/office/2007/relationships/hdphoto" Target="../media/hdphoto36.wdp"/><Relationship Id="rId4" Type="http://schemas.microsoft.com/office/2007/relationships/hdphoto" Target="../media/hdphoto33.wdp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49.jpeg"/><Relationship Id="rId4" Type="http://schemas.microsoft.com/office/2007/relationships/hdphoto" Target="../media/hdphoto3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0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microsoft.com/office/2007/relationships/hdphoto" Target="../media/hdphoto6.wdp"/><Relationship Id="rId4" Type="http://schemas.openxmlformats.org/officeDocument/2006/relationships/image" Target="../media/image14.jpe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2.png"/><Relationship Id="rId7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jpeg"/><Relationship Id="rId10" Type="http://schemas.microsoft.com/office/2007/relationships/hdphoto" Target="../media/hdphoto11.wdp"/><Relationship Id="rId4" Type="http://schemas.openxmlformats.org/officeDocument/2006/relationships/image" Target="../media/image13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2.jpeg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8.png"/><Relationship Id="rId18" Type="http://schemas.microsoft.com/office/2007/relationships/hdphoto" Target="../media/hdphoto21.wdp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microsoft.com/office/2007/relationships/hdphoto" Target="../media/hdphoto18.wdp"/><Relationship Id="rId17" Type="http://schemas.openxmlformats.org/officeDocument/2006/relationships/image" Target="../media/image30.png"/><Relationship Id="rId2" Type="http://schemas.openxmlformats.org/officeDocument/2006/relationships/image" Target="../media/image17.jpeg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17.wdp"/><Relationship Id="rId19" Type="http://schemas.openxmlformats.org/officeDocument/2006/relationships/image" Target="../media/image31.png"/><Relationship Id="rId4" Type="http://schemas.microsoft.com/office/2007/relationships/hdphoto" Target="../media/hdphoto14.wdp"/><Relationship Id="rId9" Type="http://schemas.openxmlformats.org/officeDocument/2006/relationships/image" Target="../media/image26.jpeg"/><Relationship Id="rId14" Type="http://schemas.microsoft.com/office/2007/relationships/hdphoto" Target="../media/hdphoto19.wdp"/><Relationship Id="rId22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11" Type="http://schemas.openxmlformats.org/officeDocument/2006/relationships/image" Target="../media/image37.png"/><Relationship Id="rId5" Type="http://schemas.openxmlformats.org/officeDocument/2006/relationships/image" Target="../media/image34.jpe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microsoft.com/office/2007/relationships/hdphoto" Target="../media/hdphoto32.wdp"/><Relationship Id="rId3" Type="http://schemas.openxmlformats.org/officeDocument/2006/relationships/image" Target="../media/image38.png"/><Relationship Id="rId7" Type="http://schemas.microsoft.com/office/2007/relationships/hdphoto" Target="../media/hdphoto29.wdp"/><Relationship Id="rId12" Type="http://schemas.openxmlformats.org/officeDocument/2006/relationships/image" Target="../media/image4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0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microsoft.com/office/2007/relationships/hdphoto" Target="../media/hdphoto3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89650">
              <a:schemeClr val="bg1"/>
            </a:gs>
            <a:gs pos="50000">
              <a:srgbClr val="FDFEE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348" y="11663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Государственное бюджетное </a:t>
            </a:r>
            <a:r>
              <a:rPr lang="ru-RU" sz="2400" b="1" dirty="0" smtClean="0">
                <a:solidFill>
                  <a:srgbClr val="002060"/>
                </a:solidFill>
              </a:rPr>
              <a:t>дошкольное учреждение 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центр развития ребенка – детский сад № 48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Красносельского </a:t>
            </a:r>
            <a:r>
              <a:rPr lang="ru-RU" sz="2400" b="1" dirty="0" smtClean="0">
                <a:solidFill>
                  <a:srgbClr val="002060"/>
                </a:solidFill>
              </a:rPr>
              <a:t>района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Санкт-Петербурга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9532" y="1844824"/>
            <a:ext cx="86409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6088" y="2132856"/>
            <a:ext cx="8892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«Реализация </a:t>
            </a:r>
            <a:endParaRPr lang="ru-RU" sz="4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инновационной практики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в дошкольном </a:t>
            </a:r>
            <a:r>
              <a:rPr lang="ru-RU" sz="4800" b="1" dirty="0" smtClean="0">
                <a:solidFill>
                  <a:srgbClr val="002060"/>
                </a:solidFill>
              </a:rPr>
              <a:t>учреждении»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F:\2019\МЕРОПРИЯТИЯ\КОНКУРСЫ\НОЯБРЬ\АДМИНИСТРАТИВНАЯ КОМАНДА\ВИДЕО ДЛЯ ФИДЬМА\ЛОГОТИП\DS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0" y="404664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36" y="4738488"/>
            <a:ext cx="4026752" cy="21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G:\НЕДЕЛЯ ПРОФ.РОСТА\КВЕСТ\DSC0173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34" y="3790151"/>
            <a:ext cx="4129041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G:\НЕДЕЛЯ ПРОФ.РОСТА\КВЕСТ\DSC01725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1" b="13894"/>
          <a:stretch/>
        </p:blipFill>
        <p:spPr bwMode="auto">
          <a:xfrm>
            <a:off x="327530" y="3739148"/>
            <a:ext cx="2520280" cy="269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НЕДЕЛЯ ПРОФ.РОСТА\КВЕСТ\DSC01738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389"/>
          <a:stretch/>
        </p:blipFill>
        <p:spPr bwMode="auto">
          <a:xfrm>
            <a:off x="179512" y="448151"/>
            <a:ext cx="3466941" cy="2592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G:\НЕДЕЛЯ ПРОФ.РОСТА\КВЕСТ\DSC01740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b="17031"/>
          <a:stretch/>
        </p:blipFill>
        <p:spPr bwMode="auto">
          <a:xfrm>
            <a:off x="6480356" y="335069"/>
            <a:ext cx="2405436" cy="292686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555776" y="536618"/>
            <a:ext cx="4817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Встреча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 с Мальвиной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864" y="2348880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Задания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 Кота </a:t>
            </a:r>
            <a:r>
              <a:rPr lang="ru-RU" sz="3200" b="1" dirty="0" err="1" smtClean="0">
                <a:solidFill>
                  <a:srgbClr val="002060"/>
                </a:solidFill>
                <a:latin typeface="+mj-lt"/>
              </a:rPr>
              <a:t>Базилио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Рамка 14"/>
          <p:cNvSpPr/>
          <p:nvPr/>
        </p:nvSpPr>
        <p:spPr>
          <a:xfrm>
            <a:off x="179512" y="365825"/>
            <a:ext cx="3466941" cy="2756803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Рамка 15"/>
          <p:cNvSpPr/>
          <p:nvPr/>
        </p:nvSpPr>
        <p:spPr>
          <a:xfrm>
            <a:off x="6480356" y="226029"/>
            <a:ext cx="2405436" cy="3112921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Рамка 16"/>
          <p:cNvSpPr/>
          <p:nvPr/>
        </p:nvSpPr>
        <p:spPr>
          <a:xfrm>
            <a:off x="312457" y="3645499"/>
            <a:ext cx="2550426" cy="2880320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Рамка 17"/>
          <p:cNvSpPr/>
          <p:nvPr/>
        </p:nvSpPr>
        <p:spPr>
          <a:xfrm>
            <a:off x="4150871" y="3739148"/>
            <a:ext cx="4315354" cy="2880320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772400" cy="1470025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1800" dirty="0" smtClean="0">
                <a:latin typeface="Comic Sans MS" pitchFamily="66" charset="0"/>
              </a:rPr>
              <a:t/>
            </a:r>
            <a:br>
              <a:rPr lang="ru-RU" sz="1800" dirty="0" smtClean="0">
                <a:latin typeface="Comic Sans MS" pitchFamily="66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 descr="G:\НЕДЕЛЯ ПРОФ.РОСТА\КВЕСТ\DSC01786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620689"/>
            <a:ext cx="3672408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G:\НЕДЕЛЯ ПРОФ.РОСТА\КВЕСТ\DSC01811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17209" y="647860"/>
            <a:ext cx="4320480" cy="282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G:\НЕДЕЛЯ ПРОФ.РОСТА\КВЕСТ\DSC01817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47964" y="3645024"/>
            <a:ext cx="4320480" cy="2738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Рамка 11"/>
          <p:cNvSpPr/>
          <p:nvPr/>
        </p:nvSpPr>
        <p:spPr>
          <a:xfrm>
            <a:off x="179512" y="647861"/>
            <a:ext cx="3744416" cy="5517444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4355976" y="649780"/>
            <a:ext cx="4104456" cy="2756803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4287410" y="3626580"/>
            <a:ext cx="4320480" cy="2756803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260648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«Игра-</a:t>
            </a:r>
            <a:r>
              <a:rPr lang="ru-RU" sz="4400" b="1" dirty="0" err="1" smtClean="0">
                <a:solidFill>
                  <a:schemeClr val="accent4">
                    <a:lumMod val="50000"/>
                  </a:schemeClr>
                </a:solidFill>
              </a:rPr>
              <a:t>бродилка</a:t>
            </a:r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» по сказке</a:t>
            </a:r>
          </a:p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Николая Николаевича Носова</a:t>
            </a:r>
            <a:endParaRPr lang="ru-RU" sz="4400" dirty="0"/>
          </a:p>
        </p:txBody>
      </p:sp>
      <p:pic>
        <p:nvPicPr>
          <p:cNvPr id="17" name="Рисунок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132856"/>
            <a:ext cx="3240361" cy="4032448"/>
          </a:xfrm>
          <a:prstGeom prst="rect">
            <a:avLst/>
          </a:prstGeom>
        </p:spPr>
      </p:pic>
      <p:sp>
        <p:nvSpPr>
          <p:cNvPr id="19" name="Рамка 18"/>
          <p:cNvSpPr/>
          <p:nvPr/>
        </p:nvSpPr>
        <p:spPr>
          <a:xfrm>
            <a:off x="584574" y="1916832"/>
            <a:ext cx="3657895" cy="4416642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79948"/>
            <a:ext cx="3291112" cy="4185356"/>
          </a:xfrm>
          <a:prstGeom prst="rect">
            <a:avLst/>
          </a:prstGeom>
        </p:spPr>
      </p:pic>
      <p:sp>
        <p:nvSpPr>
          <p:cNvPr id="8" name="Рамка 7"/>
          <p:cNvSpPr/>
          <p:nvPr/>
        </p:nvSpPr>
        <p:spPr>
          <a:xfrm>
            <a:off x="5040880" y="1916832"/>
            <a:ext cx="3589621" cy="4416642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772400" cy="1470025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1800" dirty="0" smtClean="0">
                <a:latin typeface="Comic Sans MS" pitchFamily="66" charset="0"/>
              </a:rPr>
              <a:t/>
            </a:r>
            <a:br>
              <a:rPr lang="ru-RU" sz="1800" dirty="0" smtClean="0">
                <a:latin typeface="Comic Sans MS" pitchFamily="66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747619"/>
              </p:ext>
            </p:extLst>
          </p:nvPr>
        </p:nvGraphicFramePr>
        <p:xfrm>
          <a:off x="1835696" y="836712"/>
          <a:ext cx="7056784" cy="206141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376264"/>
                <a:gridCol w="2567619"/>
                <a:gridCol w="2112901"/>
              </a:tblGrid>
              <a:tr h="63066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Группа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Название произведения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Итоговое мероприятие проекта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3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Старшие группы № 5, № 10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«Волшебник изумрудного города», А.М. Волков</a:t>
                      </a:r>
                      <a:endParaRPr lang="ru-RU" sz="1050" dirty="0" smtClean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Проведение квеста по сказке.</a:t>
                      </a:r>
                      <a:endParaRPr lang="ru-RU" sz="110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2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Подготовительные к школе группы № 2, № 9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«Золотой ключик или приключения Буратино», </a:t>
                      </a:r>
                      <a:r>
                        <a:rPr lang="ru-RU" sz="1200" dirty="0" err="1">
                          <a:effectLst/>
                        </a:rPr>
                        <a:t>А.Толстой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Проведение </a:t>
                      </a:r>
                      <a:r>
                        <a:rPr lang="ru-RU" sz="1200" dirty="0" err="1" smtClean="0">
                          <a:effectLst/>
                        </a:rPr>
                        <a:t>квеста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364289"/>
              </p:ext>
            </p:extLst>
          </p:nvPr>
        </p:nvGraphicFramePr>
        <p:xfrm>
          <a:off x="1835697" y="3068960"/>
          <a:ext cx="6984777" cy="1277023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376263"/>
                <a:gridCol w="2517853"/>
                <a:gridCol w="2090661"/>
              </a:tblGrid>
              <a:tr h="428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Группа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 произведения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Итоговое мероприятие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Старшие группы № 5, № 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«Снежная королева»,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 Г.Х Андерсен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Проведение </a:t>
                      </a:r>
                      <a:r>
                        <a:rPr lang="ru-RU" sz="1200" dirty="0" err="1">
                          <a:effectLst/>
                        </a:rPr>
                        <a:t>Сквиз</a:t>
                      </a:r>
                      <a:r>
                        <a:rPr lang="ru-RU" sz="1200" dirty="0">
                          <a:effectLst/>
                        </a:rPr>
                        <a:t>-игра по сказке</a:t>
                      </a:r>
                      <a:r>
                        <a:rPr lang="ru-RU" sz="1200" dirty="0" smtClean="0">
                          <a:effectLst/>
                        </a:rPr>
                        <a:t>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5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Подготовительные к школе группы № 2, № 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«Конек-горбунок»,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Петр Ершов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Викторина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487273"/>
              </p:ext>
            </p:extLst>
          </p:nvPr>
        </p:nvGraphicFramePr>
        <p:xfrm>
          <a:off x="1835696" y="4581128"/>
          <a:ext cx="7056784" cy="144105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376264"/>
                <a:gridCol w="2500895"/>
                <a:gridCol w="2179625"/>
              </a:tblGrid>
              <a:tr h="399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Группа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 произведения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Итоговое мероприятие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Старшие группы № 5, № 10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«Праздник непослушания»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С. Михалков.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Игра-викторина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«Что? Где? Когда?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9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Подготовительные к школе группы № 2, № 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«Приключения Незнайки и его друзей» Н.Носов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Проведение </a:t>
                      </a:r>
                      <a:r>
                        <a:rPr lang="ru-RU" sz="1200" dirty="0" err="1">
                          <a:effectLst/>
                        </a:rPr>
                        <a:t>квеста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46103" y="1412776"/>
            <a:ext cx="148265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2096" y="3395488"/>
            <a:ext cx="125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6103" y="5063172"/>
            <a:ext cx="1460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411" y="6171674"/>
            <a:ext cx="7786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             </a:t>
            </a:r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русских народных сказок</a:t>
            </a:r>
            <a:endParaRPr lang="ru-RU" sz="28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116632"/>
            <a:ext cx="7918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sz="36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 в течение года </a:t>
            </a:r>
            <a:endParaRPr lang="ru-RU" sz="36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3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364158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Возрождение традиций</a:t>
            </a:r>
            <a:br>
              <a:rPr lang="ru-RU" sz="4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совместного</a:t>
            </a:r>
            <a:r>
              <a:rPr lang="ru-RU" sz="4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детско-взрослого</a:t>
            </a:r>
            <a:br>
              <a:rPr lang="ru-RU" sz="4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семейного чтения!</a:t>
            </a:r>
            <a:endParaRPr lang="ru-RU" sz="40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08" y="2958735"/>
            <a:ext cx="4506121" cy="32262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" b="99209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276872"/>
            <a:ext cx="2405396" cy="2028551"/>
          </a:xfrm>
          <a:prstGeom prst="rect">
            <a:avLst/>
          </a:prstGeom>
        </p:spPr>
      </p:pic>
      <p:sp>
        <p:nvSpPr>
          <p:cNvPr id="15" name="Рамка 14"/>
          <p:cNvSpPr/>
          <p:nvPr/>
        </p:nvSpPr>
        <p:spPr>
          <a:xfrm>
            <a:off x="1331640" y="2780928"/>
            <a:ext cx="4707506" cy="3581890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082771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</a:rPr>
              <a:t>Спасибо за внимание!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10" y="2450794"/>
            <a:ext cx="5699828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53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89650">
              <a:schemeClr val="bg1"/>
            </a:gs>
            <a:gs pos="50000">
              <a:srgbClr val="FDFEE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1" y="1011091"/>
            <a:ext cx="2447003" cy="26316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4385" y="260648"/>
            <a:ext cx="5896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проект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46" y="1104816"/>
            <a:ext cx="3240360" cy="2087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630161"/>
            <a:ext cx="4541719" cy="2836827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4139952" y="3427083"/>
            <a:ext cx="4650820" cy="3167167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6" b="97908" l="1500" r="97917">
                        <a14:foregroundMark x1="35333" y1="32113" x2="35333" y2="32113"/>
                        <a14:foregroundMark x1="53500" y1="27510" x2="53500" y2="2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181" y="4461394"/>
            <a:ext cx="2677225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89650">
              <a:schemeClr val="bg1"/>
            </a:gs>
            <a:gs pos="5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2407" y="1694283"/>
            <a:ext cx="8539186" cy="175805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5800" b="1" dirty="0" smtClean="0">
                <a:solidFill>
                  <a:srgbClr val="002060"/>
                </a:solidFill>
              </a:rPr>
              <a:t>«Дизайнерская мастерская»</a:t>
            </a:r>
            <a:endParaRPr lang="ru-RU" sz="5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" b="100000" l="0" r="100000">
                        <a14:foregroundMark x1="16750" y1="25926" x2="16750" y2="25926"/>
                        <a14:foregroundMark x1="14417" y1="35582" x2="14417" y2="35582"/>
                        <a14:foregroundMark x1="13750" y1="43915" x2="13750" y2="43915"/>
                        <a14:foregroundMark x1="12667" y1="52116" x2="12667" y2="52116"/>
                        <a14:foregroundMark x1="11583" y1="57275" x2="11583" y2="57275"/>
                        <a14:foregroundMark x1="11417" y1="63492" x2="11417" y2="63492"/>
                        <a14:foregroundMark x1="10917" y1="69841" x2="10917" y2="69841"/>
                        <a14:foregroundMark x1="9833" y1="75132" x2="9833" y2="75132"/>
                        <a14:foregroundMark x1="10167" y1="83466" x2="10167" y2="83466"/>
                        <a14:foregroundMark x1="10500" y1="89153" x2="10500" y2="89153"/>
                        <a14:foregroundMark x1="23250" y1="91138" x2="23250" y2="91138"/>
                        <a14:foregroundMark x1="16917" y1="35847" x2="16917" y2="35847"/>
                        <a14:foregroundMark x1="27917" y1="90608" x2="27917" y2="90608"/>
                        <a14:foregroundMark x1="14083" y1="79497" x2="14083" y2="79497"/>
                        <a14:foregroundMark x1="14500" y1="89683" x2="14500" y2="89683"/>
                        <a14:foregroundMark x1="8000" y1="88492" x2="8000" y2="88492"/>
                        <a14:foregroundMark x1="6417" y1="77381" x2="6417" y2="77381"/>
                        <a14:foregroundMark x1="19667" y1="80026" x2="19667" y2="80026"/>
                        <a14:foregroundMark x1="9750" y1="93915" x2="9750" y2="93915"/>
                        <a14:foregroundMark x1="25417" y1="93915" x2="25417" y2="93915"/>
                        <a14:foregroundMark x1="34500" y1="89683" x2="34500" y2="89683"/>
                        <a14:foregroundMark x1="63250" y1="41667" x2="63250" y2="41667"/>
                        <a14:foregroundMark x1="74333" y1="31085" x2="74333" y2="31085"/>
                        <a14:foregroundMark x1="75000" y1="9524" x2="75000" y2="9524"/>
                        <a14:foregroundMark x1="63417" y1="7540" x2="63417" y2="7540"/>
                        <a14:foregroundMark x1="59083" y1="7143" x2="59083" y2="7143"/>
                        <a14:foregroundMark x1="61583" y1="44974" x2="61583" y2="44974"/>
                        <a14:foregroundMark x1="63917" y1="22884" x2="63917" y2="22884"/>
                        <a14:foregroundMark x1="69500" y1="10582" x2="69500" y2="10582"/>
                        <a14:foregroundMark x1="73083" y1="16270" x2="73083" y2="16270"/>
                        <a14:foregroundMark x1="73250" y1="6349" x2="73250" y2="6349"/>
                        <a14:foregroundMark x1="60917" y1="29101" x2="60917" y2="29101"/>
                        <a14:foregroundMark x1="61917" y1="44444" x2="61917" y2="44444"/>
                        <a14:foregroundMark x1="55333" y1="40741" x2="55333" y2="40741"/>
                        <a14:foregroundMark x1="60333" y1="56085" x2="60333" y2="56085"/>
                        <a14:foregroundMark x1="68000" y1="66402" x2="68750" y2="66138"/>
                        <a14:foregroundMark x1="78250" y1="58333" x2="78250" y2="58333"/>
                        <a14:foregroundMark x1="78083" y1="41270" x2="78083" y2="41270"/>
                        <a14:foregroundMark x1="73750" y1="35979" x2="73750" y2="35979"/>
                        <a14:foregroundMark x1="55667" y1="32275" x2="55667" y2="32275"/>
                        <a14:foregroundMark x1="61083" y1="37698" x2="61083" y2="37698"/>
                        <a14:foregroundMark x1="56750" y1="47354" x2="56750" y2="48413"/>
                        <a14:foregroundMark x1="55333" y1="58069" x2="55333" y2="58069"/>
                        <a14:foregroundMark x1="62333" y1="63228" x2="62500" y2="64418"/>
                        <a14:foregroundMark x1="65750" y1="67460" x2="66750" y2="67989"/>
                        <a14:foregroundMark x1="75583" y1="67196" x2="75583" y2="67196"/>
                        <a14:foregroundMark x1="73750" y1="55291" x2="73750" y2="55291"/>
                        <a14:foregroundMark x1="72917" y1="44974" x2="72917" y2="44974"/>
                        <a14:foregroundMark x1="74833" y1="40476" x2="74833" y2="40476"/>
                        <a14:foregroundMark x1="71250" y1="9392" x2="71250" y2="9392"/>
                        <a14:foregroundMark x1="61583" y1="11508" x2="61583" y2="11508"/>
                        <a14:foregroundMark x1="14417" y1="22487" x2="14417" y2="22487"/>
                        <a14:foregroundMark x1="15750" y1="22619" x2="15750" y2="22619"/>
                        <a14:foregroundMark x1="14250" y1="93651" x2="14250" y2="93651"/>
                        <a14:foregroundMark x1="28583" y1="91667" x2="28583" y2="91667"/>
                        <a14:foregroundMark x1="37083" y1="91138" x2="37083" y2="91138"/>
                        <a14:foregroundMark x1="8500" y1="91931" x2="8500" y2="91931"/>
                        <a14:foregroundMark x1="29667" y1="90873" x2="29667" y2="90873"/>
                        <a14:foregroundMark x1="6000" y1="90476" x2="6000" y2="90476"/>
                        <a14:foregroundMark x1="3833" y1="88492" x2="3833" y2="88492"/>
                        <a14:foregroundMark x1="59750" y1="13492" x2="59750" y2="13492"/>
                        <a14:foregroundMark x1="70000" y1="7540" x2="70000" y2="7540"/>
                        <a14:foregroundMark x1="59083" y1="11772" x2="59083" y2="11772"/>
                        <a14:foregroundMark x1="61250" y1="16534" x2="61250" y2="16534"/>
                        <a14:foregroundMark x1="62667" y1="33333" x2="62667" y2="33333"/>
                        <a14:foregroundMark x1="61750" y1="11243" x2="61750" y2="11243"/>
                        <a14:foregroundMark x1="70917" y1="10053" x2="70917" y2="10053"/>
                        <a14:backgroundMark x1="3500" y1="42460" x2="3500" y2="42460"/>
                        <a14:backgroundMark x1="3500" y1="53836" x2="3500" y2="53836"/>
                        <a14:backgroundMark x1="3167" y1="64683" x2="3167" y2="64683"/>
                        <a14:backgroundMark x1="2667" y1="75132" x2="2667" y2="75132"/>
                        <a14:backgroundMark x1="2583" y1="66402" x2="2583" y2="66402"/>
                        <a14:backgroundMark x1="1583" y1="76058" x2="1583" y2="76058"/>
                        <a14:backgroundMark x1="1583" y1="87963" x2="1583" y2="87963"/>
                        <a14:backgroundMark x1="1333" y1="93386" x2="1333" y2="93386"/>
                        <a14:backgroundMark x1="1333" y1="86243" x2="1333" y2="86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21" y="188641"/>
            <a:ext cx="2628863" cy="1656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0" b="91250" l="31167" r="6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6" t="9433" r="30606" b="10227"/>
          <a:stretch/>
        </p:blipFill>
        <p:spPr>
          <a:xfrm>
            <a:off x="6588224" y="3426267"/>
            <a:ext cx="2160240" cy="29457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t="2750" r="9465" b="5454"/>
          <a:stretch/>
        </p:blipFill>
        <p:spPr>
          <a:xfrm>
            <a:off x="611560" y="3426266"/>
            <a:ext cx="2322960" cy="3004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t="11366" r="19377"/>
          <a:stretch/>
        </p:blipFill>
        <p:spPr>
          <a:xfrm>
            <a:off x="3635896" y="3426266"/>
            <a:ext cx="2231329" cy="3073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89650">
              <a:schemeClr val="bg1"/>
            </a:gs>
            <a:gs pos="50000">
              <a:srgbClr val="FDFEE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:\Мои документы\для школьных презентаций\чтение картинки для шаблона\mudryj_fil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434" y="5153808"/>
            <a:ext cx="1232085" cy="1136599"/>
          </a:xfrm>
          <a:prstGeom prst="rect">
            <a:avLst/>
          </a:prstGeom>
          <a:noFill/>
        </p:spPr>
      </p:pic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4" descr="D:\Мои документы\для школьных презентаций\чтение картинки для шаблона\knig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8116" y="859497"/>
            <a:ext cx="1368152" cy="136815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-1616" r="5698" b="-1"/>
          <a:stretch/>
        </p:blipFill>
        <p:spPr>
          <a:xfrm>
            <a:off x="338398" y="2061680"/>
            <a:ext cx="2644159" cy="27137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1079" y="1401446"/>
            <a:ext cx="2744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</a:rPr>
              <a:t>Книжкин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 дом»</a:t>
            </a:r>
            <a:endParaRPr lang="ru-RU" sz="2800" dirty="0"/>
          </a:p>
        </p:txBody>
      </p:sp>
      <p:sp>
        <p:nvSpPr>
          <p:cNvPr id="10" name="Рамка 9"/>
          <p:cNvSpPr/>
          <p:nvPr/>
        </p:nvSpPr>
        <p:spPr>
          <a:xfrm>
            <a:off x="291861" y="1961096"/>
            <a:ext cx="2647503" cy="2914909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2308" y="188640"/>
            <a:ext cx="5243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</a:rPr>
              <a:t>Книжные уголки</a:t>
            </a:r>
            <a:endParaRPr lang="ru-RU" sz="5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7"/>
          <a:stretch/>
        </p:blipFill>
        <p:spPr>
          <a:xfrm rot="16200000">
            <a:off x="6316377" y="3848192"/>
            <a:ext cx="2731520" cy="238279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240385" y="2731158"/>
            <a:ext cx="29036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«Кто стучится </a:t>
            </a:r>
            <a:b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в дверь ко мне?»</a:t>
            </a:r>
            <a:endParaRPr lang="ru-RU" sz="2800" dirty="0"/>
          </a:p>
        </p:txBody>
      </p:sp>
      <p:sp>
        <p:nvSpPr>
          <p:cNvPr id="18" name="Рамка 17"/>
          <p:cNvSpPr/>
          <p:nvPr/>
        </p:nvSpPr>
        <p:spPr>
          <a:xfrm>
            <a:off x="6352259" y="3757277"/>
            <a:ext cx="2521275" cy="2793063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4326" r="21996" b="10503"/>
          <a:stretch/>
        </p:blipFill>
        <p:spPr>
          <a:xfrm rot="16200000">
            <a:off x="2956063" y="3243034"/>
            <a:ext cx="3231874" cy="2431798"/>
          </a:xfrm>
          <a:prstGeom prst="rect">
            <a:avLst/>
          </a:prstGeom>
        </p:spPr>
      </p:pic>
      <p:sp>
        <p:nvSpPr>
          <p:cNvPr id="20" name="Рамка 19"/>
          <p:cNvSpPr/>
          <p:nvPr/>
        </p:nvSpPr>
        <p:spPr>
          <a:xfrm>
            <a:off x="3149475" y="2619318"/>
            <a:ext cx="2845050" cy="3455552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0142" y="1937739"/>
            <a:ext cx="3108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«Сказочное море»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09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:\Мои документы\для школьных презентаций\чтение картинки для шаблона\mudryj_fil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8103" y="592153"/>
            <a:ext cx="1242687" cy="1146379"/>
          </a:xfrm>
          <a:prstGeom prst="rect">
            <a:avLst/>
          </a:prstGeom>
          <a:noFill/>
        </p:spPr>
      </p:pic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4" descr="D:\Мои документы\для школьных презентаций\чтение картинки для шаблона\knig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941168"/>
            <a:ext cx="1291010" cy="129101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31" r="10912"/>
          <a:stretch/>
        </p:blipFill>
        <p:spPr>
          <a:xfrm rot="16200000">
            <a:off x="232018" y="1635890"/>
            <a:ext cx="3058214" cy="25736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2031" y="642123"/>
            <a:ext cx="2579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«Город сказок»</a:t>
            </a:r>
            <a:endParaRPr lang="ru-RU" sz="2800" dirty="0"/>
          </a:p>
        </p:txBody>
      </p:sp>
      <p:sp>
        <p:nvSpPr>
          <p:cNvPr id="11" name="Рамка 10"/>
          <p:cNvSpPr/>
          <p:nvPr/>
        </p:nvSpPr>
        <p:spPr>
          <a:xfrm>
            <a:off x="356968" y="1226705"/>
            <a:ext cx="2808312" cy="3392001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9283" r="10823" b="12125"/>
          <a:stretch/>
        </p:blipFill>
        <p:spPr>
          <a:xfrm rot="16200000">
            <a:off x="3179332" y="3134655"/>
            <a:ext cx="3020229" cy="2275855"/>
          </a:xfrm>
          <a:prstGeom prst="rect">
            <a:avLst/>
          </a:prstGeom>
        </p:spPr>
      </p:pic>
      <p:sp>
        <p:nvSpPr>
          <p:cNvPr id="12" name="Рамка 11"/>
          <p:cNvSpPr/>
          <p:nvPr/>
        </p:nvSpPr>
        <p:spPr>
          <a:xfrm>
            <a:off x="3413238" y="2618738"/>
            <a:ext cx="2552418" cy="3163960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0573" y="2095517"/>
            <a:ext cx="3173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«В гостях у сказки»</a:t>
            </a:r>
            <a:endParaRPr lang="ru-RU" sz="2800" dirty="0"/>
          </a:p>
        </p:txBody>
      </p:sp>
      <p:sp>
        <p:nvSpPr>
          <p:cNvPr id="14" name="Рамка 13"/>
          <p:cNvSpPr/>
          <p:nvPr/>
        </p:nvSpPr>
        <p:spPr>
          <a:xfrm>
            <a:off x="6237939" y="1236468"/>
            <a:ext cx="2695246" cy="3111223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Picture 4" descr="D:\Мои документы\для школьных презентаций\чтение картинки для шаблона\knig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885959"/>
            <a:ext cx="1152128" cy="1152128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93" r="12338" b="2716"/>
          <a:stretch/>
        </p:blipFill>
        <p:spPr>
          <a:xfrm rot="16200000">
            <a:off x="6256975" y="1539529"/>
            <a:ext cx="2679421" cy="2505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0373" y="642123"/>
            <a:ext cx="2744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</a:rPr>
              <a:t>Книжкин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 дом»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465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3811" b="18362"/>
          <a:stretch/>
        </p:blipFill>
        <p:spPr>
          <a:xfrm rot="16200000">
            <a:off x="4624451" y="2162263"/>
            <a:ext cx="4885925" cy="3173699"/>
          </a:xfrm>
          <a:prstGeom prst="rect">
            <a:avLst/>
          </a:prstGeom>
        </p:spPr>
      </p:pic>
      <p:sp>
        <p:nvSpPr>
          <p:cNvPr id="12" name="Рамка 11"/>
          <p:cNvSpPr/>
          <p:nvPr/>
        </p:nvSpPr>
        <p:spPr>
          <a:xfrm>
            <a:off x="5310612" y="1242487"/>
            <a:ext cx="3509859" cy="4989691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0564" y="548680"/>
            <a:ext cx="32108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Книжный дождь»</a:t>
            </a:r>
            <a:endParaRPr lang="ru-RU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16516"/>
          <a:stretch/>
        </p:blipFill>
        <p:spPr>
          <a:xfrm>
            <a:off x="509851" y="1640662"/>
            <a:ext cx="3530415" cy="4471965"/>
          </a:xfrm>
          <a:prstGeom prst="rect">
            <a:avLst/>
          </a:prstGeom>
        </p:spPr>
      </p:pic>
      <p:sp>
        <p:nvSpPr>
          <p:cNvPr id="16" name="Рамка 15"/>
          <p:cNvSpPr/>
          <p:nvPr/>
        </p:nvSpPr>
        <p:spPr>
          <a:xfrm>
            <a:off x="349098" y="1297023"/>
            <a:ext cx="3851919" cy="4989691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086004" y="2420888"/>
            <a:ext cx="0" cy="36293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49098" y="571967"/>
            <a:ext cx="3974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«По морям, по волнам»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770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36128" y="188640"/>
            <a:ext cx="63069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«Что лежит в сундучке?»</a:t>
            </a:r>
            <a:endParaRPr lang="ru-RU" sz="44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6" b="89922" l="1564" r="95961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86" b="13041"/>
          <a:stretch/>
        </p:blipFill>
        <p:spPr bwMode="auto">
          <a:xfrm rot="16200000">
            <a:off x="124853" y="2027436"/>
            <a:ext cx="1944218" cy="1508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96" b="98630" l="9837" r="89837">
                        <a14:foregroundMark x1="17590" y1="23777" x2="17590" y2="23777"/>
                        <a14:foregroundMark x1="20521" y1="22798" x2="20521" y2="22798"/>
                        <a14:foregroundMark x1="18241" y1="32094" x2="18241" y2="32094"/>
                        <a14:foregroundMark x1="18111" y1="38454" x2="18111" y2="38454"/>
                        <a14:foregroundMark x1="17720" y1="29159" x2="17720" y2="29159"/>
                        <a14:foregroundMark x1="18371" y1="42857" x2="18371" y2="42857"/>
                        <a14:foregroundMark x1="21173" y1="67025" x2="21173" y2="67025"/>
                        <a14:foregroundMark x1="20195" y1="66047" x2="20195" y2="66047"/>
                        <a14:foregroundMark x1="51466" y1="66830" x2="51466" y2="66830"/>
                        <a14:foregroundMark x1="51140" y1="81213" x2="51140" y2="81213"/>
                        <a14:foregroundMark x1="50358" y1="90313" x2="50033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14679" r="9202" b="3612"/>
          <a:stretch/>
        </p:blipFill>
        <p:spPr bwMode="auto">
          <a:xfrm>
            <a:off x="6786148" y="4981318"/>
            <a:ext cx="2003828" cy="162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020" y1="84149" x2="42020" y2="84149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6" t="6116" r="13030" b="5319"/>
          <a:stretch/>
        </p:blipFill>
        <p:spPr bwMode="auto">
          <a:xfrm>
            <a:off x="467544" y="4313889"/>
            <a:ext cx="1656184" cy="1642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19327" r="13030"/>
          <a:stretch/>
        </p:blipFill>
        <p:spPr bwMode="auto">
          <a:xfrm>
            <a:off x="2397374" y="4768286"/>
            <a:ext cx="2117591" cy="1746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438" b="74755" l="18046" r="67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17371" r="32755" b="25889"/>
          <a:stretch/>
        </p:blipFill>
        <p:spPr bwMode="auto">
          <a:xfrm rot="16200000">
            <a:off x="1684493" y="2793008"/>
            <a:ext cx="1774110" cy="1296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67" b="89922" l="9902" r="89902">
                        <a14:backgroundMark x1="48990" y1="11448" x2="48990" y2="11448"/>
                        <a14:backgroundMark x1="81907" y1="11696" x2="81907" y2="11696"/>
                        <a14:backgroundMark x1="70817" y1="10234" x2="70817" y2="10234"/>
                        <a14:backgroundMark x1="83852" y1="58480" x2="83852" y2="58480"/>
                        <a14:backgroundMark x1="55058" y1="10819" x2="55058" y2="10819"/>
                        <a14:backgroundMark x1="78599" y1="8772" x2="78599" y2="8772"/>
                        <a14:backgroundMark x1="82879" y1="31287" x2="82879" y2="31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6317" r="16713" b="11663"/>
          <a:stretch/>
        </p:blipFill>
        <p:spPr bwMode="auto">
          <a:xfrm rot="16200000">
            <a:off x="6982447" y="1357385"/>
            <a:ext cx="1611231" cy="1404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28" b="89922" l="4235" r="95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t="8317" r="7818" b="10457"/>
          <a:stretch/>
        </p:blipFill>
        <p:spPr bwMode="auto">
          <a:xfrm>
            <a:off x="3637159" y="3507170"/>
            <a:ext cx="1843405" cy="980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77" b="100000" l="19023" r="79609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3915" r="20847"/>
          <a:stretch/>
        </p:blipFill>
        <p:spPr bwMode="auto">
          <a:xfrm>
            <a:off x="5958491" y="2988853"/>
            <a:ext cx="2084556" cy="17794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153" b="100000" l="9837" r="92508">
                        <a14:foregroundMark x1="18697" y1="34736" x2="18697" y2="34736"/>
                        <a14:foregroundMark x1="15114" y1="72701" x2="15114" y2="72701"/>
                        <a14:foregroundMark x1="86319" y1="31115" x2="86319" y2="31115"/>
                        <a14:foregroundMark x1="87101" y1="72896" x2="87101" y2="72896"/>
                        <a14:foregroundMark x1="89707" y1="75147" x2="89707" y2="75147"/>
                        <a14:foregroundMark x1="88925" y1="65851" x2="88925" y2="65851"/>
                        <a14:foregroundMark x1="86450" y1="40900" x2="86450" y2="40900"/>
                      </a14:backgroundRemoval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9" t="3425" r="4071"/>
          <a:stretch/>
        </p:blipFill>
        <p:spPr bwMode="auto">
          <a:xfrm>
            <a:off x="3275711" y="1217878"/>
            <a:ext cx="2682780" cy="2141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40" b="95455" l="11074" r="85235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7689" r="16713" b="6213"/>
          <a:stretch/>
        </p:blipFill>
        <p:spPr bwMode="auto">
          <a:xfrm rot="16200000">
            <a:off x="4715579" y="4941604"/>
            <a:ext cx="1814211" cy="1669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52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94304" y="367957"/>
            <a:ext cx="63162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«Библиотека под зонтом</a:t>
            </a:r>
            <a:endParaRPr lang="ru-RU" sz="4400" dirty="0"/>
          </a:p>
        </p:txBody>
      </p:sp>
      <p:pic>
        <p:nvPicPr>
          <p:cNvPr id="16" name="Рисунок 15" descr="C:\Users\Пользователь\Desktop\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30" y="3884364"/>
            <a:ext cx="3006894" cy="232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2937" y="2554366"/>
            <a:ext cx="3630265" cy="2499212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82" y="1372314"/>
            <a:ext cx="3006894" cy="2053952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2218" y="2593429"/>
            <a:ext cx="3812893" cy="2603710"/>
          </a:xfrm>
          <a:prstGeom prst="rect">
            <a:avLst/>
          </a:prstGeom>
        </p:spPr>
      </p:pic>
      <p:sp>
        <p:nvSpPr>
          <p:cNvPr id="27" name="Рамка 26"/>
          <p:cNvSpPr/>
          <p:nvPr/>
        </p:nvSpPr>
        <p:spPr>
          <a:xfrm>
            <a:off x="272589" y="1844824"/>
            <a:ext cx="2643228" cy="3774281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Рамка 27"/>
          <p:cNvSpPr/>
          <p:nvPr/>
        </p:nvSpPr>
        <p:spPr>
          <a:xfrm>
            <a:off x="6306809" y="1997224"/>
            <a:ext cx="2643228" cy="3774281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Рамка 28"/>
          <p:cNvSpPr/>
          <p:nvPr/>
        </p:nvSpPr>
        <p:spPr>
          <a:xfrm>
            <a:off x="3035198" y="1306277"/>
            <a:ext cx="3087077" cy="2266740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557">
            <a:off x="715133" y="189223"/>
            <a:ext cx="2090314" cy="1659710"/>
          </a:xfrm>
          <a:prstGeom prst="rect">
            <a:avLst/>
          </a:prstGeom>
        </p:spPr>
      </p:pic>
      <p:sp>
        <p:nvSpPr>
          <p:cNvPr id="30" name="Рамка 29"/>
          <p:cNvSpPr/>
          <p:nvPr/>
        </p:nvSpPr>
        <p:spPr>
          <a:xfrm>
            <a:off x="3075290" y="3803972"/>
            <a:ext cx="3087077" cy="2571504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4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33772" y="-72880"/>
            <a:ext cx="7772400" cy="1484784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Квест по сказке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«Золотой ключик или приключения Буратино»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2533"/>
          </a:xfrm>
          <a:prstGeom prst="frame">
            <a:avLst>
              <a:gd name="adj1" fmla="val 1173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 descr="https://ruzacbs.ru/sites/default/files/inline_images/hello_html_41066057_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6316" y="178120"/>
            <a:ext cx="1475656" cy="105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НЕДЕЛЯ ПРОФ.РОСТА\КВЕСТ\DSC01661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7"/>
          <a:stretch>
            <a:fillRect/>
          </a:stretch>
        </p:blipFill>
        <p:spPr bwMode="auto">
          <a:xfrm>
            <a:off x="179512" y="2924944"/>
            <a:ext cx="2808312" cy="341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G:\НЕДЕЛЯ ПРОФ.РОСТА\КВЕСТ\DSC0168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338034"/>
            <a:ext cx="309475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G:\НЕДЕЛЯ ПРОФ.РОСТА\КВЕСТ\DSC01706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14" y="4437112"/>
            <a:ext cx="3316885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809410" y="1415678"/>
            <a:ext cx="17493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Черепаха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+mj-lt"/>
              </a:rPr>
              <a:t>Тортила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55715" y="5157192"/>
            <a:ext cx="2374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Ребусы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Лисы-Алисы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04" y="1628800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Секрет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Карабас-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Барабаса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17" name="Рамка 16"/>
          <p:cNvSpPr/>
          <p:nvPr/>
        </p:nvSpPr>
        <p:spPr>
          <a:xfrm>
            <a:off x="323528" y="2780928"/>
            <a:ext cx="2592288" cy="3456384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Рамка 17"/>
          <p:cNvSpPr/>
          <p:nvPr/>
        </p:nvSpPr>
        <p:spPr>
          <a:xfrm>
            <a:off x="3275857" y="1263393"/>
            <a:ext cx="2808312" cy="2162873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Рамка 19"/>
          <p:cNvSpPr/>
          <p:nvPr/>
        </p:nvSpPr>
        <p:spPr>
          <a:xfrm>
            <a:off x="3131841" y="4437112"/>
            <a:ext cx="3240358" cy="2204864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 descr="G:\НЕДЕЛЯ ПРОФ.РОСТА\КВЕСТ\DSC01685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64650" y="2492896"/>
            <a:ext cx="326543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Рамка 18"/>
          <p:cNvSpPr/>
          <p:nvPr/>
        </p:nvSpPr>
        <p:spPr>
          <a:xfrm>
            <a:off x="5868144" y="2479204"/>
            <a:ext cx="3096344" cy="2317948"/>
          </a:xfrm>
          <a:prstGeom prst="frame">
            <a:avLst>
              <a:gd name="adj1" fmla="val 385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517">
                        <a14:foregroundMark x1="44651" y1="9948" x2="44651" y2="9948"/>
                        <a14:foregroundMark x1="49413" y1="13958" x2="49413" y2="13958"/>
                        <a14:foregroundMark x1="50587" y1="16615" x2="50587" y2="16615"/>
                        <a14:foregroundMark x1="38509" y1="10208" x2="38509" y2="10208"/>
                        <a14:foregroundMark x1="55970" y1="5417" x2="55970" y2="5417"/>
                        <a14:foregroundMark x1="74051" y1="7760" x2="74051" y2="7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8120"/>
            <a:ext cx="1174891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3329b22f14b6ee5c2e1386925ee72932e7b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250</Words>
  <Application>Microsoft Office PowerPoint</Application>
  <PresentationFormat>Экран (4:3)</PresentationFormat>
  <Paragraphs>77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 «Дизайнерская мастерская»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Квест по сказке  «Золотой ключик или приключения Буратино»</vt:lpstr>
      <vt:lpstr>Презентация PowerPoint</vt:lpstr>
      <vt:lpstr> 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PC</dc:creator>
  <cp:lastModifiedBy>Пользователь</cp:lastModifiedBy>
  <cp:revision>105</cp:revision>
  <dcterms:created xsi:type="dcterms:W3CDTF">2014-04-08T13:52:26Z</dcterms:created>
  <dcterms:modified xsi:type="dcterms:W3CDTF">2019-03-27T21:11:51Z</dcterms:modified>
</cp:coreProperties>
</file>