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8f48241d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8f48241d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8f48241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8f48241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8f48241d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8f48241d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8f48241d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8f48241d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8f48241d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8f48241d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8f48241d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8f48241d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8f48241d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8f48241d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8f48241d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8f48241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f48241d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8f48241d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9AD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6D9EEB"/>
                </a:highlight>
                <a:latin typeface="Proxima Nova"/>
                <a:ea typeface="Proxima Nova"/>
                <a:cs typeface="Proxima Nova"/>
                <a:sym typeface="Proxima Nova"/>
              </a:rPr>
              <a:t>Пропишите варианты решений этих проблем:</a:t>
            </a:r>
            <a:endParaRPr b="1">
              <a:solidFill>
                <a:schemeClr val="lt2"/>
              </a:solidFill>
              <a:highlight>
                <a:srgbClr val="6D9EEB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91575" y="1140600"/>
            <a:ext cx="29982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Холодно. Особенно в зимнее время, когда работает отопление. Подумайте, чём может быть причина, и напишите, как решить.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Расходуется очень много воды.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3.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4.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5.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6.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913600" y="1140600"/>
            <a:ext cx="49188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1.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2.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3.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4.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5.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6.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847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Представьте себе помещение и придумайте 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ещё 3 возможные проблемы, связанные с потреблением энергии, тепла и ресурсов: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569100" y="1978125"/>
            <a:ext cx="8263200" cy="28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4</a:t>
            </a: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5.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6.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847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Пропишите варианты решений этих проблем: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91575" y="1140600"/>
            <a:ext cx="32565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rPr lang="ru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Зимой в помещениях жарко (перетоп). </a:t>
            </a:r>
            <a:r>
              <a:rPr lang="ru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Подумайте, в чём может быть причина, и напишите, как решить.</a:t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rPr lang="ru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Счета за электричество и воду выше ожидаемого.</a:t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rPr lang="ru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В отходах много органики и пластиковых бутылок от воды.</a:t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913600" y="1140600"/>
            <a:ext cx="49188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Представьте себе помещение и придумайте 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ещё 3 возможные проблемы, связанные с потреблением энергии, тепла и ресурсов: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569100" y="1978125"/>
            <a:ext cx="8263200" cy="28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4</a:t>
            </a: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5.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6.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E571B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Пропишите варианты решений этих проблем:</a:t>
            </a:r>
            <a:endParaRPr b="1">
              <a:solidFill>
                <a:schemeClr val="lt2"/>
              </a:solidFill>
              <a:highlight>
                <a:srgbClr val="E571B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91575" y="1140600"/>
            <a:ext cx="32694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Чувствуется сквозняк во всех помещениях, холодные полы. Подумайте, в чём может быть причина, и напишите, как решить.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В помещениях темно даже в светлое время суток, используется много искусственного света.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В отходах много органики и одноразового пластика, особенно посуды.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AutoNum type="arabicPeriod"/>
            </a:pPr>
            <a:r>
              <a:t/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913600" y="1140600"/>
            <a:ext cx="4918800" cy="3642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AutoNum type="arabicPeriod"/>
            </a:pPr>
            <a:r>
              <a:t/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9AD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6D9EEB"/>
                </a:highlight>
                <a:latin typeface="Proxima Nova"/>
                <a:ea typeface="Proxima Nova"/>
                <a:cs typeface="Proxima Nova"/>
                <a:sym typeface="Proxima Nova"/>
              </a:rPr>
              <a:t>Представьте себе помещение и придумайте </a:t>
            </a:r>
            <a:endParaRPr b="1">
              <a:solidFill>
                <a:schemeClr val="lt2"/>
              </a:solidFill>
              <a:highlight>
                <a:srgbClr val="6D9EEB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2"/>
                </a:solidFill>
                <a:highlight>
                  <a:srgbClr val="6D9EEB"/>
                </a:highlight>
                <a:latin typeface="Proxima Nova"/>
                <a:ea typeface="Proxima Nova"/>
                <a:cs typeface="Proxima Nova"/>
                <a:sym typeface="Proxima Nova"/>
              </a:rPr>
              <a:t>ещё 3 возможные проблемы, связанные с потреблением энергии, тепла и ресурсов:</a:t>
            </a:r>
            <a:endParaRPr b="1">
              <a:solidFill>
                <a:schemeClr val="lt2"/>
              </a:solidFill>
              <a:highlight>
                <a:srgbClr val="6D9EEB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569100" y="1978125"/>
            <a:ext cx="8263200" cy="28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4</a:t>
            </a: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5.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Proxima Nova Semibold"/>
                <a:ea typeface="Proxima Nova Semibold"/>
                <a:cs typeface="Proxima Nova Semibold"/>
                <a:sym typeface="Proxima Nova Semibold"/>
              </a:rPr>
              <a:t>6.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