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5" r:id="rId4"/>
    <p:sldId id="286" r:id="rId5"/>
    <p:sldId id="257" r:id="rId6"/>
    <p:sldId id="284" r:id="rId7"/>
    <p:sldId id="279" r:id="rId8"/>
    <p:sldId id="280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0028D2"/>
    <a:srgbClr val="001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 showGuides="1"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635396-0BA5-4DEB-B726-716678AEB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6FFEB-E87E-40A4-B8D7-C2D0FCEF70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D6884-1B7B-482B-8612-98781E95450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D6884-1B7B-482B-8612-98781E95450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D6884-1B7B-482B-8612-98781E95450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63219-D90B-4D5E-A148-2DF470DFF6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2BE5A-3678-4951-B03D-A70CD539FE5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5905F-F234-4A79-80A6-1A5C4FD14AF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CF2C1-B481-41C6-A6FB-8462D4E5053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PowerPoint.sldx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centrecon.ru/pic/d204dbb3197c8a32f1e1c71c57635f6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9888" y="1143000"/>
            <a:ext cx="332422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229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088" y="152400"/>
            <a:ext cx="8251825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10000"/>
                  </a:schemeClr>
                </a:solidFill>
              </a:rPr>
              <a:t>Экологическое содружество 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педагогов ГБДОУ №№№ 12,45,48 Красносельского района СПб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886200"/>
            <a:ext cx="8839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2100" b="1" i="1" dirty="0">
                <a:solidFill>
                  <a:schemeClr val="accent5">
                    <a:lumMod val="10000"/>
                  </a:schemeClr>
                </a:solidFill>
              </a:rPr>
              <a:t>ворческая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100" b="1" i="1" dirty="0">
                <a:solidFill>
                  <a:schemeClr val="accent5">
                    <a:lumMod val="10000"/>
                  </a:schemeClr>
                </a:solidFill>
              </a:rPr>
              <a:t>еализация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100" b="1" i="1" dirty="0">
                <a:solidFill>
                  <a:schemeClr val="accent5">
                    <a:lumMod val="10000"/>
                  </a:schemeClr>
                </a:solidFill>
              </a:rPr>
              <a:t>дей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Э</a:t>
            </a:r>
            <a:r>
              <a:rPr lang="ru-RU" sz="2100" b="1" i="1" dirty="0">
                <a:solidFill>
                  <a:schemeClr val="accent5">
                    <a:lumMod val="10000"/>
                  </a:schemeClr>
                </a:solidFill>
              </a:rPr>
              <a:t>кологической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100" b="1" i="1" dirty="0">
                <a:solidFill>
                  <a:schemeClr val="accent5">
                    <a:lumMod val="10000"/>
                  </a:schemeClr>
                </a:solidFill>
              </a:rPr>
              <a:t>аправленности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95300" y="5257800"/>
            <a:ext cx="815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«ЭКОЛОГИЧЕСКИЙ КАЛЕЙДОСКОП»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3771900" y="2209800"/>
            <a:ext cx="18669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«ТРИЭН»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7725" y="5842337"/>
            <a:ext cx="7448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Цикл игр</a:t>
            </a:r>
            <a:r>
              <a:rPr lang="ru-RU" sz="2000" b="1" i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</a:rPr>
              <a:t>эколого-просветительской направленности для детей дошкольного возраста </a:t>
            </a:r>
          </a:p>
          <a:p>
            <a:pPr>
              <a:defRPr/>
            </a:pPr>
            <a:endParaRPr lang="ru-RU" sz="20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7270" y="4419600"/>
            <a:ext cx="3936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ПРЕДСТАВЛЯЕТ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753100" cy="4873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Настольно-печатные игры</a:t>
            </a:r>
          </a:p>
        </p:txBody>
      </p:sp>
      <p:pic>
        <p:nvPicPr>
          <p:cNvPr id="3075" name="Содержимое 5" descr="контейне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2133600"/>
            <a:ext cx="2286000" cy="1523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Содержимое 7" descr="2838790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257800"/>
            <a:ext cx="2286000" cy="1418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Рамка 7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229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9" name="Рисунок 8" descr="IMG_20170307_101732.jpg"/>
          <p:cNvPicPr>
            <a:picLocks noChangeAspect="1"/>
          </p:cNvPicPr>
          <p:nvPr/>
        </p:nvPicPr>
        <p:blipFill>
          <a:blip r:embed="rId5" cstate="print">
            <a:lum bright="16000" contrast="26000"/>
          </a:blip>
          <a:srcRect/>
          <a:stretch>
            <a:fillRect/>
          </a:stretch>
        </p:blipFill>
        <p:spPr bwMode="auto">
          <a:xfrm>
            <a:off x="437206" y="1066801"/>
            <a:ext cx="3829994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20170321_103536.jpg"/>
          <p:cNvPicPr>
            <a:picLocks noChangeAspect="1"/>
          </p:cNvPicPr>
          <p:nvPr/>
        </p:nvPicPr>
        <p:blipFill>
          <a:blip r:embed="rId6" cstate="print">
            <a:lum bright="7000" contrast="42000"/>
          </a:blip>
          <a:stretch>
            <a:fillRect/>
          </a:stretch>
        </p:blipFill>
        <p:spPr>
          <a:xfrm>
            <a:off x="4767943" y="3810000"/>
            <a:ext cx="3918857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72000" y="1066800"/>
            <a:ext cx="4126707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«Собери контейнеры»</a:t>
            </a:r>
            <a:endParaRPr lang="ru-RU" sz="2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3962400"/>
            <a:ext cx="37338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«Донеси </a:t>
            </a:r>
          </a:p>
          <a:p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жевательную резинку до урны»</a:t>
            </a:r>
            <a:endParaRPr lang="ru-RU" dirty="0"/>
          </a:p>
        </p:txBody>
      </p:sp>
      <p:pic>
        <p:nvPicPr>
          <p:cNvPr id="15" name="Рисунок 14" descr="http://instrument4you.com.ua/image/cache/data-elif-370-5-700x700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9" b="962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98" y="5791200"/>
            <a:ext cx="836502" cy="78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https://media.makler.md/production/an/original/000/006/553/0000065538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754200" cy="7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veal.com.ua/images/products.1604.1.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749014" cy="7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age.made-in-china.com/2f0j10HZetrPFKhGcg/-100L-1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image.made-in-china.com/2f0j10hZItajsqHVkR/-Dustbin-HDPE-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img-fotki.yandex.ru/get/5307/20573769.7d/0_a1b71_b25004a0_S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1066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2" descr="http://goodfood09.ru/251_i_source90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912">
            <a:off x="3003473" y="5972302"/>
            <a:ext cx="765913" cy="4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753100" cy="4873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Настольно-печатные игры</a:t>
            </a:r>
          </a:p>
        </p:txBody>
      </p:sp>
      <p:sp>
        <p:nvSpPr>
          <p:cNvPr id="8" name="Рамка 7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229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Рисунок 12" descr="DSC_0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429000"/>
            <a:ext cx="46863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_06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1066800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57800" y="1066800"/>
            <a:ext cx="32004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Экоигра</a:t>
            </a:r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</a:p>
          <a:p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«Рыбалка»</a:t>
            </a:r>
            <a:endParaRPr lang="ru-RU" sz="3200" dirty="0"/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4038600"/>
            <a:ext cx="2590800" cy="2497856"/>
          </a:xfrm>
          <a:prstGeom prst="rect">
            <a:avLst/>
          </a:prstGeom>
        </p:spPr>
      </p:pic>
      <p:pic>
        <p:nvPicPr>
          <p:cNvPr id="10" name="Рисунок 9" descr="2043224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3333" r="5000"/>
          <a:stretch>
            <a:fillRect/>
          </a:stretch>
        </p:blipFill>
        <p:spPr>
          <a:xfrm>
            <a:off x="6248400" y="2368549"/>
            <a:ext cx="1316422" cy="106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753100" cy="4873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Настольно-печатные игры</a:t>
            </a:r>
          </a:p>
        </p:txBody>
      </p:sp>
      <p:sp>
        <p:nvSpPr>
          <p:cNvPr id="8" name="Рамка 7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229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990600"/>
            <a:ext cx="42672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«Кротенок Тиша – юный эколог»</a:t>
            </a:r>
            <a:endParaRPr lang="ru-RU" sz="3000" dirty="0"/>
          </a:p>
        </p:txBody>
      </p:sp>
      <p:pic>
        <p:nvPicPr>
          <p:cNvPr id="12" name="Рисунок 11" descr="DSC_0683.JPG"/>
          <p:cNvPicPr>
            <a:picLocks noChangeAspect="1"/>
          </p:cNvPicPr>
          <p:nvPr/>
        </p:nvPicPr>
        <p:blipFill>
          <a:blip r:embed="rId3" cstate="print">
            <a:lum bright="5000" contrast="22000"/>
          </a:blip>
          <a:stretch>
            <a:fillRect/>
          </a:stretch>
        </p:blipFill>
        <p:spPr>
          <a:xfrm>
            <a:off x="4876800" y="1143000"/>
            <a:ext cx="3886200" cy="2590800"/>
          </a:xfrm>
          <a:prstGeom prst="rect">
            <a:avLst/>
          </a:prstGeom>
        </p:spPr>
      </p:pic>
      <p:pic>
        <p:nvPicPr>
          <p:cNvPr id="14" name="Рисунок 7" descr="IMG_20170306_111515.jpg"/>
          <p:cNvPicPr>
            <a:picLocks noChangeAspect="1"/>
          </p:cNvPicPr>
          <p:nvPr/>
        </p:nvPicPr>
        <p:blipFill>
          <a:blip r:embed="rId4" cstate="print"/>
          <a:srcRect l="3691" r="7733"/>
          <a:stretch>
            <a:fillRect/>
          </a:stretch>
        </p:blipFill>
        <p:spPr bwMode="auto">
          <a:xfrm>
            <a:off x="1752600" y="2362200"/>
            <a:ext cx="2667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956bc9bc2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828800"/>
            <a:ext cx="1514090" cy="1866686"/>
          </a:xfrm>
          <a:prstGeom prst="rect">
            <a:avLst/>
          </a:prstGeom>
        </p:spPr>
      </p:pic>
      <p:pic>
        <p:nvPicPr>
          <p:cNvPr id="16" name="Рисунок 8" descr="Собирая, разбирай и природе пом.JPG"/>
          <p:cNvPicPr>
            <a:picLocks noChangeAspect="1"/>
          </p:cNvPicPr>
          <p:nvPr/>
        </p:nvPicPr>
        <p:blipFill>
          <a:blip r:embed="rId6" cstate="print">
            <a:lum bright="18000" contrast="34000"/>
          </a:blip>
          <a:srcRect/>
          <a:stretch>
            <a:fillRect/>
          </a:stretch>
        </p:blipFill>
        <p:spPr bwMode="auto">
          <a:xfrm>
            <a:off x="304800" y="3962400"/>
            <a:ext cx="4114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876800" y="3886200"/>
            <a:ext cx="39624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«Собирая, </a:t>
            </a:r>
          </a:p>
          <a:p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разделяй и</a:t>
            </a:r>
          </a:p>
          <a:p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природе помогай»</a:t>
            </a:r>
            <a:endParaRPr lang="ru-RU" dirty="0"/>
          </a:p>
        </p:txBody>
      </p:sp>
      <p:pic>
        <p:nvPicPr>
          <p:cNvPr id="22" name="Рисунок 21" descr="Рисунок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791200" y="5181600"/>
            <a:ext cx="2057400" cy="1374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4953000" cy="4873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Интерактивные игры</a:t>
            </a:r>
          </a:p>
        </p:txBody>
      </p:sp>
      <p:sp>
        <p:nvSpPr>
          <p:cNvPr id="6" name="Рамка 5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229"/>
            </a:avLst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Рисунок 6" descr="DSC_0696.JPG"/>
          <p:cNvPicPr>
            <a:picLocks noChangeAspect="1"/>
          </p:cNvPicPr>
          <p:nvPr/>
        </p:nvPicPr>
        <p:blipFill>
          <a:blip r:embed="rId4" cstate="print">
            <a:lum bright="13000" contrast="18000"/>
          </a:blip>
          <a:stretch>
            <a:fillRect/>
          </a:stretch>
        </p:blipFill>
        <p:spPr>
          <a:xfrm>
            <a:off x="533400" y="1066800"/>
            <a:ext cx="4038600" cy="273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29200" y="1295400"/>
            <a:ext cx="37338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«История </a:t>
            </a:r>
          </a:p>
          <a:p>
            <a:r>
              <a:rPr lang="ru-RU" sz="32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Геоэкологика</a:t>
            </a:r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»</a:t>
            </a:r>
            <a:endParaRPr lang="ru-RU" sz="3200" dirty="0"/>
          </a:p>
        </p:txBody>
      </p:sp>
      <p:pic>
        <p:nvPicPr>
          <p:cNvPr id="9" name="Рисунок 8" descr="умизу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2286000"/>
            <a:ext cx="1071155" cy="1524000"/>
          </a:xfrm>
          <a:prstGeom prst="rect">
            <a:avLst/>
          </a:prstGeom>
        </p:spPr>
      </p:pic>
      <p:pic>
        <p:nvPicPr>
          <p:cNvPr id="10" name="Рисунок 9" descr="солнце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3400" y="3009900"/>
            <a:ext cx="432701" cy="419100"/>
          </a:xfrm>
          <a:prstGeom prst="rect">
            <a:avLst/>
          </a:prstGeom>
        </p:spPr>
      </p:pic>
      <p:pic>
        <p:nvPicPr>
          <p:cNvPr id="11" name="Рисунок 10" descr="DSC_06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4152900" y="384810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457201" y="4038600"/>
          <a:ext cx="4114800" cy="246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Слайд" r:id="rId8" imgW="4570551" imgH="3427315" progId="PowerPoint.Slide.12">
                  <p:embed/>
                </p:oleObj>
              </mc:Choice>
              <mc:Fallback>
                <p:oleObj name="Слайд" r:id="rId8" imgW="4570551" imgH="3427315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038600"/>
                        <a:ext cx="4114800" cy="2466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x_8b46cc1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6299" flipH="1">
            <a:off x="6905212" y="5076471"/>
            <a:ext cx="1552431" cy="155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286000" cy="4873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rgbClr val="000000"/>
                </a:solidFill>
              </a:rPr>
              <a:t>Квест-игра</a:t>
            </a:r>
            <a:endParaRPr lang="ru-RU" sz="3200" b="1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04800"/>
            <a:ext cx="56769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«Спаси загадочную планету»</a:t>
            </a:r>
            <a:endParaRPr lang="ru-RU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 descr="IMG_3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3048000" cy="2590800"/>
          </a:xfrm>
          <a:prstGeom prst="rect">
            <a:avLst/>
          </a:prstGeom>
        </p:spPr>
      </p:pic>
      <p:pic>
        <p:nvPicPr>
          <p:cNvPr id="9" name="Рисунок 8" descr="IMG_3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371600"/>
            <a:ext cx="3124200" cy="2590800"/>
          </a:xfrm>
          <a:prstGeom prst="rect">
            <a:avLst/>
          </a:prstGeom>
        </p:spPr>
      </p:pic>
      <p:pic>
        <p:nvPicPr>
          <p:cNvPr id="10" name="Рисунок 9" descr="IMG_3640.jpg"/>
          <p:cNvPicPr>
            <a:picLocks noChangeAspect="1"/>
          </p:cNvPicPr>
          <p:nvPr/>
        </p:nvPicPr>
        <p:blipFill>
          <a:blip r:embed="rId5" cstate="print"/>
          <a:srcRect t="26091"/>
          <a:stretch>
            <a:fillRect/>
          </a:stretch>
        </p:blipFill>
        <p:spPr>
          <a:xfrm>
            <a:off x="228600" y="4241294"/>
            <a:ext cx="2819400" cy="2464306"/>
          </a:xfrm>
          <a:prstGeom prst="rect">
            <a:avLst/>
          </a:prstGeom>
        </p:spPr>
      </p:pic>
      <p:pic>
        <p:nvPicPr>
          <p:cNvPr id="11" name="Рисунок 10" descr="Рисунок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114800"/>
            <a:ext cx="3276600" cy="2563481"/>
          </a:xfrm>
          <a:prstGeom prst="rect">
            <a:avLst/>
          </a:prstGeom>
        </p:spPr>
      </p:pic>
      <p:pic>
        <p:nvPicPr>
          <p:cNvPr id="12" name="Рисунок 11" descr="IMG_36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4267200"/>
            <a:ext cx="2286000" cy="2362200"/>
          </a:xfrm>
          <a:prstGeom prst="rect">
            <a:avLst/>
          </a:prstGeom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0" y="1752600"/>
            <a:ext cx="1905000" cy="179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81200" y="1708666"/>
            <a:ext cx="6781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дошкольников потребность в гуманном, бережном отношении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окружающей среде.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получению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экологических проблемах,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существуют в родном городе.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Закреплять понятия у детей 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раздельном сборе,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переработке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утилизации бытовых отходов.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Помочь детям осознать значимость личного участия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снижении нагрузки на окружающую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среду.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685800"/>
            <a:ext cx="5105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ЦЕЛЬ И ЗАДАЧИ: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229"/>
            </a:avLst>
          </a:prstGeom>
          <a:solidFill>
            <a:schemeClr val="accent5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438400"/>
            <a:ext cx="4343400" cy="138499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Сестры Зуевы:</a:t>
            </a:r>
          </a:p>
          <a:p>
            <a:pPr>
              <a:defRPr/>
            </a:pPr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Алина – 7 лет,</a:t>
            </a:r>
          </a:p>
          <a:p>
            <a:pPr>
              <a:defRPr/>
            </a:pPr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Владислава – 6 лет</a:t>
            </a:r>
            <a:endParaRPr lang="ru-RU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57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Фильм содружества«ТРИЭН»</a:t>
            </a:r>
          </a:p>
          <a:p>
            <a:pPr>
              <a:defRPr/>
            </a:pP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«ЭКОЗУЕВО»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2" name="Picture 2" descr="IMG_53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64871"/>
            <a:ext cx="3657600" cy="292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95300" y="51816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Фильм снят при поддержке семьи воспитанников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ГБДОУ ЦРР – детского сада № 48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Красносельского района Санкт-Петербурга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0383c7cddf74bb056593a5b94d7f3e183655"/>
</p:tagLst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123</Words>
  <Application>Microsoft Office PowerPoint</Application>
  <PresentationFormat>Экран (4:3)</PresentationFormat>
  <Paragraphs>43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Microsoft Sans Serif</vt:lpstr>
      <vt:lpstr>Times New Roman</vt:lpstr>
      <vt:lpstr>powerpoint-template-24</vt:lpstr>
      <vt:lpstr>Слайд</vt:lpstr>
      <vt:lpstr>Презентация PowerPoint</vt:lpstr>
      <vt:lpstr>Настольно-печатные игры</vt:lpstr>
      <vt:lpstr>Настольно-печатные игры</vt:lpstr>
      <vt:lpstr>Настольно-печатные игры</vt:lpstr>
      <vt:lpstr>Интерактивные игры</vt:lpstr>
      <vt:lpstr>Квест-игра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IRINA</cp:lastModifiedBy>
  <cp:revision>131</cp:revision>
  <dcterms:created xsi:type="dcterms:W3CDTF">2007-04-02T02:11:51Z</dcterms:created>
  <dcterms:modified xsi:type="dcterms:W3CDTF">2022-02-14T05:08:55Z</dcterms:modified>
</cp:coreProperties>
</file>